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47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476" autoAdjust="0"/>
  </p:normalViewPr>
  <p:slideViewPr>
    <p:cSldViewPr>
      <p:cViewPr varScale="1">
        <p:scale>
          <a:sx n="67" d="100"/>
          <a:sy n="67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05E9B-3E02-46DA-8129-FD26ABCA2A5B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5E047-23B0-46E2-8997-D60488BFBE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5E047-23B0-46E2-8997-D60488BFBEA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5E047-23B0-46E2-8997-D60488BFBEA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ECD7-F4B8-47D8-8CF6-71C4367ADDC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D4DD8-AE94-444D-AAC5-885CD1BD5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ECD7-F4B8-47D8-8CF6-71C4367ADDC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D4DD8-AE94-444D-AAC5-885CD1BD5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ECD7-F4B8-47D8-8CF6-71C4367ADDC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D4DD8-AE94-444D-AAC5-885CD1BD5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ECD7-F4B8-47D8-8CF6-71C4367ADDC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D4DD8-AE94-444D-AAC5-885CD1BD5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ECD7-F4B8-47D8-8CF6-71C4367ADDC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D4DD8-AE94-444D-AAC5-885CD1BD5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ECD7-F4B8-47D8-8CF6-71C4367ADDC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D4DD8-AE94-444D-AAC5-885CD1BD5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ECD7-F4B8-47D8-8CF6-71C4367ADDC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D4DD8-AE94-444D-AAC5-885CD1BD5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ECD7-F4B8-47D8-8CF6-71C4367ADDC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D4DD8-AE94-444D-AAC5-885CD1BD5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ECD7-F4B8-47D8-8CF6-71C4367ADDC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D4DD8-AE94-444D-AAC5-885CD1BD5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ECD7-F4B8-47D8-8CF6-71C4367ADDC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D4DD8-AE94-444D-AAC5-885CD1BD5A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ECD7-F4B8-47D8-8CF6-71C4367ADDC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C0D4DD8-AE94-444D-AAC5-885CD1BD5A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D2ECD7-F4B8-47D8-8CF6-71C4367ADDC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0D4DD8-AE94-444D-AAC5-885CD1BD5AB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14400"/>
            <a:ext cx="9144000" cy="1470025"/>
          </a:xfrm>
        </p:spPr>
        <p:txBody>
          <a:bodyPr>
            <a:noAutofit/>
          </a:bodyPr>
          <a:lstStyle/>
          <a:p>
            <a:r>
              <a:rPr lang="en-US" sz="5400" b="1" dirty="0" err="1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Donato</a:t>
            </a:r>
            <a:r>
              <a:rPr lang="en-US" sz="54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5400" b="1" dirty="0" err="1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di</a:t>
            </a:r>
            <a:r>
              <a:rPr lang="en-US" sz="54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5400" b="1" dirty="0" err="1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Niccolò</a:t>
            </a:r>
            <a:r>
              <a:rPr lang="en-US" sz="54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5400" b="1" dirty="0" err="1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di</a:t>
            </a:r>
            <a:r>
              <a:rPr lang="en-US" sz="54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5400" b="1" dirty="0" err="1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Betto</a:t>
            </a:r>
            <a:r>
              <a:rPr lang="en-US" sz="54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5400" b="1" dirty="0" err="1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Bardi</a:t>
            </a:r>
            <a:r>
              <a:rPr lang="en-US" sz="5400" b="1" dirty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54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/>
            </a:r>
            <a:br>
              <a:rPr lang="en-US" sz="54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en-US" sz="5400" b="1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(Donatello)</a:t>
            </a:r>
            <a:endParaRPr lang="en-US" sz="5400" b="1" dirty="0">
              <a:solidFill>
                <a:schemeClr val="tx1"/>
              </a:solidFill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1030" name="Picture 6" descr="http://t0.gstatic.com/images?q=tbn:ANd9GcSWjrDBQnIdzdAm6mPb3qCClEGEVaQ6f9eGqWIHBny64WFVJEyAI0fWBeu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286000"/>
            <a:ext cx="3020136" cy="4305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tx1"/>
                </a:solidFill>
                <a:latin typeface="Cambria" pitchFamily="18" charset="0"/>
              </a:rPr>
              <a:t>Early Life</a:t>
            </a:r>
            <a:endParaRPr lang="en-US" sz="60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525963"/>
          </a:xfrm>
        </p:spPr>
        <p:txBody>
          <a:bodyPr/>
          <a:lstStyle/>
          <a:p>
            <a:r>
              <a:rPr lang="en-US" sz="4000" dirty="0" smtClean="0">
                <a:solidFill>
                  <a:srgbClr val="39471D"/>
                </a:solidFill>
                <a:latin typeface="AngsanaUPC" pitchFamily="18" charset="-34"/>
                <a:cs typeface="AngsanaUPC" pitchFamily="18" charset="-34"/>
              </a:rPr>
              <a:t>Born in 1386 Florence, Italy</a:t>
            </a:r>
          </a:p>
          <a:p>
            <a:pPr>
              <a:buNone/>
            </a:pPr>
            <a:r>
              <a:rPr lang="en-US" sz="4000" dirty="0" smtClean="0">
                <a:solidFill>
                  <a:srgbClr val="39471D"/>
                </a:solidFill>
                <a:latin typeface="AngsanaUPC" pitchFamily="18" charset="-34"/>
                <a:cs typeface="AngsanaUPC" pitchFamily="18" charset="-34"/>
              </a:rPr>
              <a:t>		- Died December 13, 1466 </a:t>
            </a:r>
          </a:p>
          <a:p>
            <a:r>
              <a:rPr lang="en-US" sz="4000" dirty="0" smtClean="0">
                <a:solidFill>
                  <a:srgbClr val="39471D"/>
                </a:solidFill>
                <a:latin typeface="AngsanaUPC" pitchFamily="18" charset="-34"/>
                <a:cs typeface="AngsanaUPC" pitchFamily="18" charset="-34"/>
              </a:rPr>
              <a:t>Little is known about his childhood</a:t>
            </a:r>
          </a:p>
          <a:p>
            <a:r>
              <a:rPr lang="en-US" sz="4000" dirty="0" smtClean="0">
                <a:solidFill>
                  <a:srgbClr val="39471D"/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en-US" sz="4000" dirty="0">
                <a:solidFill>
                  <a:srgbClr val="39471D"/>
                </a:solidFill>
                <a:latin typeface="AngsanaUPC" pitchFamily="18" charset="-34"/>
                <a:cs typeface="AngsanaUPC" pitchFamily="18" charset="-34"/>
              </a:rPr>
              <a:t>Lorenzo </a:t>
            </a:r>
            <a:r>
              <a:rPr lang="en-US" sz="4000" dirty="0" smtClean="0">
                <a:solidFill>
                  <a:srgbClr val="39471D"/>
                </a:solidFill>
                <a:latin typeface="AngsanaUPC" pitchFamily="18" charset="-34"/>
                <a:cs typeface="AngsanaUPC" pitchFamily="18" charset="-34"/>
              </a:rPr>
              <a:t>Ghiberti </a:t>
            </a:r>
          </a:p>
          <a:p>
            <a:pPr lvl="2">
              <a:buFontTx/>
              <a:buChar char="-"/>
            </a:pPr>
            <a:r>
              <a:rPr lang="en-US" sz="3200" dirty="0" smtClean="0">
                <a:solidFill>
                  <a:srgbClr val="39471D"/>
                </a:solidFill>
                <a:latin typeface="AngsanaUPC" pitchFamily="18" charset="-34"/>
                <a:cs typeface="AngsanaUPC" pitchFamily="18" charset="-34"/>
              </a:rPr>
              <a:t>Apprentice until age of 17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83880" cy="105156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3">
                    <a:lumMod val="50000"/>
                  </a:schemeClr>
                </a:solidFill>
                <a:latin typeface="Blackadder ITC" pitchFamily="82" charset="0"/>
              </a:rPr>
              <a:t>Donatello’s Artwork</a:t>
            </a:r>
            <a:endParaRPr lang="en-US" sz="6000" dirty="0">
              <a:solidFill>
                <a:schemeClr val="accent3">
                  <a:lumMod val="50000"/>
                </a:schemeClr>
              </a:solidFill>
              <a:latin typeface="Blackadder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183880" cy="4187952"/>
          </a:xfrm>
        </p:spPr>
        <p:txBody>
          <a:bodyPr/>
          <a:lstStyle/>
          <a:p>
            <a:r>
              <a:rPr lang="en-US" sz="3600" dirty="0" smtClean="0">
                <a:latin typeface="AngsanaUPC" pitchFamily="18" charset="-34"/>
                <a:cs typeface="AngsanaUPC" pitchFamily="18" charset="-34"/>
              </a:rPr>
              <a:t>Bronze relief sculptures</a:t>
            </a:r>
          </a:p>
          <a:p>
            <a:r>
              <a:rPr lang="en-US" sz="3600" dirty="0" smtClean="0">
                <a:latin typeface="AngsanaUPC" pitchFamily="18" charset="-34"/>
                <a:cs typeface="AngsanaUPC" pitchFamily="18" charset="-34"/>
              </a:rPr>
              <a:t>Marble sculptures</a:t>
            </a:r>
          </a:p>
          <a:p>
            <a:r>
              <a:rPr lang="en-US" sz="3600" dirty="0" smtClean="0">
                <a:latin typeface="AngsanaUPC" pitchFamily="18" charset="-34"/>
                <a:cs typeface="AngsanaUPC" pitchFamily="18" charset="-34"/>
              </a:rPr>
              <a:t>Different forms of same sculptures</a:t>
            </a:r>
          </a:p>
          <a:p>
            <a:endParaRPr lang="en-US" dirty="0" smtClean="0"/>
          </a:p>
        </p:txBody>
      </p:sp>
      <p:pic>
        <p:nvPicPr>
          <p:cNvPr id="11266" name="Picture 2" descr="http://static.guim.co.uk/sys-images/Arts/Arts_/Pictures/2008/10/22/donatello4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733800"/>
            <a:ext cx="4648200" cy="278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t1.gstatic.com/images?q=tbn:ANd9GcS7uWvCKx7wdZy5blf6NfpMwiohTe_t97-Pf9tBzkL12IHUy8m_j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286000"/>
            <a:ext cx="3145094" cy="3842282"/>
          </a:xfrm>
          <a:prstGeom prst="rect">
            <a:avLst/>
          </a:prstGeom>
          <a:noFill/>
        </p:spPr>
      </p:pic>
      <p:pic>
        <p:nvPicPr>
          <p:cNvPr id="2056" name="Picture 8" descr="http://www.michaelarnoldart.com/Mary_Magdalene_Donatell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514600"/>
            <a:ext cx="1567314" cy="3997176"/>
          </a:xfrm>
          <a:prstGeom prst="rect">
            <a:avLst/>
          </a:prstGeom>
          <a:noFill/>
        </p:spPr>
      </p:pic>
      <p:pic>
        <p:nvPicPr>
          <p:cNvPr id="2058" name="Picture 10" descr="http://www.artcyclopedia.org/art/donatello-madon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3276600"/>
            <a:ext cx="2743200" cy="2885554"/>
          </a:xfrm>
          <a:prstGeom prst="rect">
            <a:avLst/>
          </a:prstGeom>
          <a:noFill/>
        </p:spPr>
      </p:pic>
      <p:pic>
        <p:nvPicPr>
          <p:cNvPr id="2060" name="Picture 12" descr="http://digital.library.unt.edu/ark:/67531/metadc45799/small/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95600" y="152400"/>
            <a:ext cx="2118377" cy="305752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447800" y="4572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God of the Sea</a:t>
            </a:r>
            <a:endParaRPr lang="en-US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553200" y="175260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Cupid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057400" y="617220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Madonna and Child with Angels</a:t>
            </a:r>
            <a:endParaRPr lang="en-US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" y="1828800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Mary Magdalene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131406">
            <a:off x="-314544" y="247006"/>
            <a:ext cx="54864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latin typeface="Blackadder ITC" pitchFamily="82" charset="0"/>
              </a:rPr>
              <a:t> King David</a:t>
            </a:r>
            <a:endParaRPr lang="en-US" sz="6000" b="1" dirty="0">
              <a:latin typeface="Blackadder ITC" pitchFamily="8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0" y="1828800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4800" dirty="0" smtClean="0">
                <a:solidFill>
                  <a:schemeClr val="accent3">
                    <a:lumMod val="50000"/>
                  </a:schemeClr>
                </a:solidFill>
                <a:latin typeface="AngsanaUPC" pitchFamily="18" charset="-34"/>
                <a:cs typeface="AngsanaUPC" pitchFamily="18" charset="-34"/>
              </a:rPr>
              <a:t>Made in 1414</a:t>
            </a:r>
          </a:p>
          <a:p>
            <a:pPr>
              <a:buFont typeface="Wingdings" pitchFamily="2" charset="2"/>
              <a:buChar char="§"/>
            </a:pPr>
            <a:r>
              <a:rPr lang="en-US" sz="4800" dirty="0" smtClean="0">
                <a:solidFill>
                  <a:schemeClr val="accent3">
                    <a:lumMod val="50000"/>
                  </a:schemeClr>
                </a:solidFill>
                <a:latin typeface="AngsanaUPC" pitchFamily="18" charset="-34"/>
                <a:cs typeface="AngsanaUPC" pitchFamily="18" charset="-34"/>
              </a:rPr>
              <a:t>5 ft. Tall </a:t>
            </a:r>
          </a:p>
          <a:p>
            <a:pPr>
              <a:buFont typeface="Wingdings" pitchFamily="2" charset="2"/>
              <a:buChar char="§"/>
            </a:pPr>
            <a:r>
              <a:rPr lang="en-US" sz="4800" dirty="0" smtClean="0">
                <a:solidFill>
                  <a:schemeClr val="accent3">
                    <a:lumMod val="50000"/>
                  </a:schemeClr>
                </a:solidFill>
                <a:latin typeface="AngsanaUPC" pitchFamily="18" charset="-34"/>
                <a:cs typeface="AngsanaUPC" pitchFamily="18" charset="-34"/>
              </a:rPr>
              <a:t>Sponsored by Medici Family</a:t>
            </a:r>
          </a:p>
          <a:p>
            <a:pPr>
              <a:buFont typeface="Wingdings" pitchFamily="2" charset="2"/>
              <a:buChar char="§"/>
            </a:pPr>
            <a:r>
              <a:rPr lang="en-US" sz="4800" dirty="0" smtClean="0">
                <a:solidFill>
                  <a:schemeClr val="accent3">
                    <a:lumMod val="50000"/>
                  </a:schemeClr>
                </a:solidFill>
                <a:latin typeface="AngsanaUPC" pitchFamily="18" charset="-34"/>
                <a:cs typeface="AngsanaUPC" pitchFamily="18" charset="-34"/>
              </a:rPr>
              <a:t>Medici Palace</a:t>
            </a:r>
            <a:endParaRPr lang="en-US" sz="4800" dirty="0">
              <a:solidFill>
                <a:schemeClr val="accent3">
                  <a:lumMod val="50000"/>
                </a:schemeClr>
              </a:solidFill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9" name="Picture 2" descr="http://3.bp.blogspot.com/_b9UhfhYcYcs/TQq87XaVooI/AAAAAAAAAT8/iaZTl-KaXtA/s1600/David_by_Donatel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057400"/>
            <a:ext cx="2539514" cy="38165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1"/>
                </a:solidFill>
                <a:latin typeface="AngsanaUPC" pitchFamily="18" charset="-34"/>
                <a:cs typeface="AngsanaUPC" pitchFamily="18" charset="-34"/>
              </a:rPr>
              <a:t>Influence</a:t>
            </a:r>
            <a:endParaRPr lang="en-US" sz="6000" dirty="0">
              <a:solidFill>
                <a:schemeClr val="tx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  <a:latin typeface="AngsanaUPC" pitchFamily="18" charset="-34"/>
                <a:cs typeface="AngsanaUPC" pitchFamily="18" charset="-34"/>
              </a:rPr>
              <a:t>Was a humanist</a:t>
            </a:r>
          </a:p>
          <a:p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  <a:latin typeface="AngsanaUPC" pitchFamily="18" charset="-34"/>
                <a:cs typeface="AngsanaUPC" pitchFamily="18" charset="-34"/>
              </a:rPr>
              <a:t>Made many sculptures for the Church</a:t>
            </a:r>
          </a:p>
          <a:p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  <a:latin typeface="AngsanaUPC" pitchFamily="18" charset="-34"/>
                <a:cs typeface="AngsanaUPC" pitchFamily="18" charset="-34"/>
              </a:rPr>
              <a:t>Michelangelo's -King David</a:t>
            </a:r>
            <a:endParaRPr lang="en-US" sz="3600" dirty="0">
              <a:solidFill>
                <a:schemeClr val="accent3">
                  <a:lumMod val="50000"/>
                </a:schemeClr>
              </a:solidFill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8194" name="Picture 2" descr="http://3.bp.blogspot.com/_b9UhfhYcYcs/TQq87XaVooI/AAAAAAAAAT8/iaZTl-KaXtA/s1600/David_by_Donatel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276600"/>
            <a:ext cx="2286000" cy="3435569"/>
          </a:xfrm>
          <a:prstGeom prst="rect">
            <a:avLst/>
          </a:prstGeom>
          <a:noFill/>
        </p:spPr>
      </p:pic>
      <p:pic>
        <p:nvPicPr>
          <p:cNvPr id="8196" name="Picture 4" descr="http://upload.wikimedia.org/wikipedia/commons/thumb/d/d5/David_von_Michelangelo.jpg/200px-David_von_Michelangel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971800"/>
            <a:ext cx="1905000" cy="3638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Impact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Art and Artist</a:t>
            </a:r>
          </a:p>
          <a:p>
            <a:pPr lvl="2"/>
            <a:r>
              <a:rPr lang="en-US" sz="3100" dirty="0" smtClean="0"/>
              <a:t>Shallow Relief Technique</a:t>
            </a:r>
          </a:p>
          <a:p>
            <a:pPr lvl="4"/>
            <a:r>
              <a:rPr lang="en-US" sz="2700" dirty="0" smtClean="0"/>
              <a:t>Still in use</a:t>
            </a:r>
          </a:p>
        </p:txBody>
      </p:sp>
      <p:pic>
        <p:nvPicPr>
          <p:cNvPr id="1026" name="Picture 2" descr="http://www.google.com/url?source=imglanding&amp;ct=img&amp;q=http://2.bp.blogspot.com/_FOIrYyQawGI/SvymThz9JUI/AAAAAAAACYM/e6KZsqO4OJY/s1600/CrucifixDonatello.jpg&amp;sa=X&amp;ei=b1iVT_S-N8L_ggfhvazWBA&amp;ved=0CAwQ8wc&amp;usg=AFQjCNG3Fa0WOHaOftNtyhKTCtCXqmzZh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048000"/>
            <a:ext cx="2362200" cy="33847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</TotalTime>
  <Words>81</Words>
  <Application>Microsoft Office PowerPoint</Application>
  <PresentationFormat>On-screen Show (4:3)</PresentationFormat>
  <Paragraphs>30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Donato di Niccolò di Betto Bardi  (Donatello)</vt:lpstr>
      <vt:lpstr>Early Life</vt:lpstr>
      <vt:lpstr>Donatello’s Artwork</vt:lpstr>
      <vt:lpstr>Slide 4</vt:lpstr>
      <vt:lpstr> King David</vt:lpstr>
      <vt:lpstr>Influence</vt:lpstr>
      <vt:lpstr>Impact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Donato di Niccolo Bardi (Donatello)</dc:title>
  <dc:creator>admin</dc:creator>
  <cp:lastModifiedBy>admin</cp:lastModifiedBy>
  <cp:revision>17</cp:revision>
  <dcterms:created xsi:type="dcterms:W3CDTF">2012-04-20T12:16:15Z</dcterms:created>
  <dcterms:modified xsi:type="dcterms:W3CDTF">2012-04-23T13:27:06Z</dcterms:modified>
</cp:coreProperties>
</file>